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3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8" r:id="rId13"/>
    <p:sldId id="266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355F1B-7FAA-4D42-B468-02DD1362A521}" v="105" dt="2026-01-20T15:16:32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8" y="6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ng Xiao" userId="84cbe6bf7b73a37f" providerId="LiveId" clId="{F01D19CC-8B23-4883-98E0-BCBB3F231F2D}"/>
    <pc:docChg chg="custSel addSld modSld">
      <pc:chgData name="Liang Xiao" userId="84cbe6bf7b73a37f" providerId="LiveId" clId="{F01D19CC-8B23-4883-98E0-BCBB3F231F2D}" dt="2026-01-02T07:18:39.953" v="768"/>
      <pc:docMkLst>
        <pc:docMk/>
      </pc:docMkLst>
      <pc:sldChg chg="modSp mod">
        <pc:chgData name="Liang Xiao" userId="84cbe6bf7b73a37f" providerId="LiveId" clId="{F01D19CC-8B23-4883-98E0-BCBB3F231F2D}" dt="2026-01-02T04:18:55.458" v="21" actId="20577"/>
        <pc:sldMkLst>
          <pc:docMk/>
          <pc:sldMk cId="4147287554" sldId="260"/>
        </pc:sldMkLst>
        <pc:spChg chg="mod">
          <ac:chgData name="Liang Xiao" userId="84cbe6bf7b73a37f" providerId="LiveId" clId="{F01D19CC-8B23-4883-98E0-BCBB3F231F2D}" dt="2026-01-02T04:18:55.458" v="21" actId="20577"/>
          <ac:spMkLst>
            <pc:docMk/>
            <pc:sldMk cId="4147287554" sldId="260"/>
            <ac:spMk id="3" creationId="{0A8B14F6-D2EB-590F-4B2D-886A8FCF920C}"/>
          </ac:spMkLst>
        </pc:spChg>
      </pc:sldChg>
      <pc:sldChg chg="modSp add mod">
        <pc:chgData name="Liang Xiao" userId="84cbe6bf7b73a37f" providerId="LiveId" clId="{F01D19CC-8B23-4883-98E0-BCBB3F231F2D}" dt="2026-01-02T04:22:17.556" v="144"/>
        <pc:sldMkLst>
          <pc:docMk/>
          <pc:sldMk cId="3802839398" sldId="261"/>
        </pc:sldMkLst>
        <pc:spChg chg="mod">
          <ac:chgData name="Liang Xiao" userId="84cbe6bf7b73a37f" providerId="LiveId" clId="{F01D19CC-8B23-4883-98E0-BCBB3F231F2D}" dt="2026-01-02T04:22:17.556" v="144"/>
          <ac:spMkLst>
            <pc:docMk/>
            <pc:sldMk cId="3802839398" sldId="261"/>
            <ac:spMk id="3" creationId="{9928D7B0-C4BB-7DAC-D685-B759D5DF5F10}"/>
          </ac:spMkLst>
        </pc:spChg>
      </pc:sldChg>
      <pc:sldChg chg="modSp add mod">
        <pc:chgData name="Liang Xiao" userId="84cbe6bf7b73a37f" providerId="LiveId" clId="{F01D19CC-8B23-4883-98E0-BCBB3F231F2D}" dt="2026-01-02T05:42:40.663" v="463"/>
        <pc:sldMkLst>
          <pc:docMk/>
          <pc:sldMk cId="2219312771" sldId="262"/>
        </pc:sldMkLst>
        <pc:spChg chg="mod">
          <ac:chgData name="Liang Xiao" userId="84cbe6bf7b73a37f" providerId="LiveId" clId="{F01D19CC-8B23-4883-98E0-BCBB3F231F2D}" dt="2026-01-02T05:42:40.663" v="463"/>
          <ac:spMkLst>
            <pc:docMk/>
            <pc:sldMk cId="2219312771" sldId="262"/>
            <ac:spMk id="3" creationId="{7BBA9BF4-89B6-D068-6BFF-89C5856489E1}"/>
          </ac:spMkLst>
        </pc:spChg>
      </pc:sldChg>
      <pc:sldChg chg="modSp add mod">
        <pc:chgData name="Liang Xiao" userId="84cbe6bf7b73a37f" providerId="LiveId" clId="{F01D19CC-8B23-4883-98E0-BCBB3F231F2D}" dt="2026-01-02T05:40:20.865" v="279"/>
        <pc:sldMkLst>
          <pc:docMk/>
          <pc:sldMk cId="1927414731" sldId="263"/>
        </pc:sldMkLst>
        <pc:spChg chg="mod">
          <ac:chgData name="Liang Xiao" userId="84cbe6bf7b73a37f" providerId="LiveId" clId="{F01D19CC-8B23-4883-98E0-BCBB3F231F2D}" dt="2026-01-02T05:40:20.865" v="279"/>
          <ac:spMkLst>
            <pc:docMk/>
            <pc:sldMk cId="1927414731" sldId="263"/>
            <ac:spMk id="3" creationId="{F86AE281-E96E-85D4-CAE8-E74A4309335C}"/>
          </ac:spMkLst>
        </pc:spChg>
      </pc:sldChg>
      <pc:sldChg chg="addSp delSp modSp add mod">
        <pc:chgData name="Liang Xiao" userId="84cbe6bf7b73a37f" providerId="LiveId" clId="{F01D19CC-8B23-4883-98E0-BCBB3F231F2D}" dt="2026-01-02T07:06:22.671" v="686" actId="1076"/>
        <pc:sldMkLst>
          <pc:docMk/>
          <pc:sldMk cId="970849188" sldId="264"/>
        </pc:sldMkLst>
        <pc:spChg chg="mod">
          <ac:chgData name="Liang Xiao" userId="84cbe6bf7b73a37f" providerId="LiveId" clId="{F01D19CC-8B23-4883-98E0-BCBB3F231F2D}" dt="2026-01-02T07:06:22.671" v="686" actId="1076"/>
          <ac:spMkLst>
            <pc:docMk/>
            <pc:sldMk cId="970849188" sldId="264"/>
            <ac:spMk id="3" creationId="{AE28D448-F449-D39C-0A15-2739BAB31F6B}"/>
          </ac:spMkLst>
        </pc:spChg>
      </pc:sldChg>
      <pc:sldChg chg="modSp add mod">
        <pc:chgData name="Liang Xiao" userId="84cbe6bf7b73a37f" providerId="LiveId" clId="{F01D19CC-8B23-4883-98E0-BCBB3F231F2D}" dt="2026-01-02T07:07:23.860" v="757" actId="20577"/>
        <pc:sldMkLst>
          <pc:docMk/>
          <pc:sldMk cId="2026646466" sldId="265"/>
        </pc:sldMkLst>
        <pc:spChg chg="mod">
          <ac:chgData name="Liang Xiao" userId="84cbe6bf7b73a37f" providerId="LiveId" clId="{F01D19CC-8B23-4883-98E0-BCBB3F231F2D}" dt="2026-01-02T07:07:23.860" v="757" actId="20577"/>
          <ac:spMkLst>
            <pc:docMk/>
            <pc:sldMk cId="2026646466" sldId="265"/>
            <ac:spMk id="3" creationId="{D241517D-C586-A391-5998-DD91D505C367}"/>
          </ac:spMkLst>
        </pc:spChg>
      </pc:sldChg>
      <pc:sldChg chg="addSp modSp new mod">
        <pc:chgData name="Liang Xiao" userId="84cbe6bf7b73a37f" providerId="LiveId" clId="{F01D19CC-8B23-4883-98E0-BCBB3F231F2D}" dt="2026-01-02T07:18:39.953" v="768"/>
        <pc:sldMkLst>
          <pc:docMk/>
          <pc:sldMk cId="4208614657" sldId="266"/>
        </pc:sldMkLst>
        <pc:spChg chg="add mod">
          <ac:chgData name="Liang Xiao" userId="84cbe6bf7b73a37f" providerId="LiveId" clId="{F01D19CC-8B23-4883-98E0-BCBB3F231F2D}" dt="2026-01-02T07:18:39.953" v="768"/>
          <ac:spMkLst>
            <pc:docMk/>
            <pc:sldMk cId="4208614657" sldId="266"/>
            <ac:spMk id="2" creationId="{6069A0B4-829E-2BC3-88AD-BC3FE0E726C0}"/>
          </ac:spMkLst>
        </pc:spChg>
      </pc:sldChg>
    </pc:docChg>
  </pc:docChgLst>
  <pc:docChgLst>
    <pc:chgData name="Liang Xiao" userId="84cbe6bf7b73a37f" providerId="LiveId" clId="{9F6FE2E8-E211-43CA-BE44-5A317B32AF5E}"/>
    <pc:docChg chg="custSel addSld modSld sldOrd">
      <pc:chgData name="Liang Xiao" userId="84cbe6bf7b73a37f" providerId="LiveId" clId="{9F6FE2E8-E211-43CA-BE44-5A317B32AF5E}" dt="2026-01-20T15:16:32.707" v="350"/>
      <pc:docMkLst>
        <pc:docMk/>
      </pc:docMkLst>
      <pc:sldChg chg="modSp mod">
        <pc:chgData name="Liang Xiao" userId="84cbe6bf7b73a37f" providerId="LiveId" clId="{9F6FE2E8-E211-43CA-BE44-5A317B32AF5E}" dt="2026-01-20T14:33:20.039" v="294"/>
        <pc:sldMkLst>
          <pc:docMk/>
          <pc:sldMk cId="531179633" sldId="257"/>
        </pc:sldMkLst>
        <pc:spChg chg="mod">
          <ac:chgData name="Liang Xiao" userId="84cbe6bf7b73a37f" providerId="LiveId" clId="{9F6FE2E8-E211-43CA-BE44-5A317B32AF5E}" dt="2026-01-20T14:33:20.039" v="294"/>
          <ac:spMkLst>
            <pc:docMk/>
            <pc:sldMk cId="531179633" sldId="257"/>
            <ac:spMk id="3" creationId="{30325FD4-3534-28C9-2410-E638BB01855E}"/>
          </ac:spMkLst>
        </pc:spChg>
      </pc:sldChg>
      <pc:sldChg chg="addSp delSp modSp mod ord">
        <pc:chgData name="Liang Xiao" userId="84cbe6bf7b73a37f" providerId="LiveId" clId="{9F6FE2E8-E211-43CA-BE44-5A317B32AF5E}" dt="2026-01-20T14:33:58.588" v="299" actId="1076"/>
        <pc:sldMkLst>
          <pc:docMk/>
          <pc:sldMk cId="1140121817" sldId="258"/>
        </pc:sldMkLst>
        <pc:spChg chg="del">
          <ac:chgData name="Liang Xiao" userId="84cbe6bf7b73a37f" providerId="LiveId" clId="{9F6FE2E8-E211-43CA-BE44-5A317B32AF5E}" dt="2026-01-20T14:33:53.177" v="297" actId="478"/>
          <ac:spMkLst>
            <pc:docMk/>
            <pc:sldMk cId="1140121817" sldId="258"/>
            <ac:spMk id="2" creationId="{CBBC9FDB-5A57-B2EE-2BC1-026E96480AFB}"/>
          </ac:spMkLst>
        </pc:spChg>
        <pc:spChg chg="mod">
          <ac:chgData name="Liang Xiao" userId="84cbe6bf7b73a37f" providerId="LiveId" clId="{9F6FE2E8-E211-43CA-BE44-5A317B32AF5E}" dt="2026-01-20T14:33:58.588" v="299" actId="1076"/>
          <ac:spMkLst>
            <pc:docMk/>
            <pc:sldMk cId="1140121817" sldId="258"/>
            <ac:spMk id="3" creationId="{D4768A08-EB4F-B2F0-14AC-9858AEF0A359}"/>
          </ac:spMkLst>
        </pc:spChg>
        <pc:spChg chg="add del mod">
          <ac:chgData name="Liang Xiao" userId="84cbe6bf7b73a37f" providerId="LiveId" clId="{9F6FE2E8-E211-43CA-BE44-5A317B32AF5E}" dt="2026-01-20T14:33:56.074" v="298" actId="478"/>
          <ac:spMkLst>
            <pc:docMk/>
            <pc:sldMk cId="1140121817" sldId="258"/>
            <ac:spMk id="5" creationId="{3FC975C8-11BF-9C27-046E-C8FEACB727C8}"/>
          </ac:spMkLst>
        </pc:spChg>
      </pc:sldChg>
      <pc:sldChg chg="modSp mod">
        <pc:chgData name="Liang Xiao" userId="84cbe6bf7b73a37f" providerId="LiveId" clId="{9F6FE2E8-E211-43CA-BE44-5A317B32AF5E}" dt="2026-01-20T05:11:40.682" v="143"/>
        <pc:sldMkLst>
          <pc:docMk/>
          <pc:sldMk cId="3802839398" sldId="261"/>
        </pc:sldMkLst>
        <pc:spChg chg="mod">
          <ac:chgData name="Liang Xiao" userId="84cbe6bf7b73a37f" providerId="LiveId" clId="{9F6FE2E8-E211-43CA-BE44-5A317B32AF5E}" dt="2026-01-20T05:11:40.682" v="143"/>
          <ac:spMkLst>
            <pc:docMk/>
            <pc:sldMk cId="3802839398" sldId="261"/>
            <ac:spMk id="3" creationId="{9928D7B0-C4BB-7DAC-D685-B759D5DF5F10}"/>
          </ac:spMkLst>
        </pc:spChg>
      </pc:sldChg>
      <pc:sldChg chg="addSp delSp modSp mod">
        <pc:chgData name="Liang Xiao" userId="84cbe6bf7b73a37f" providerId="LiveId" clId="{9F6FE2E8-E211-43CA-BE44-5A317B32AF5E}" dt="2026-01-20T05:11:00.626" v="99" actId="1076"/>
        <pc:sldMkLst>
          <pc:docMk/>
          <pc:sldMk cId="2219312771" sldId="262"/>
        </pc:sldMkLst>
        <pc:spChg chg="del">
          <ac:chgData name="Liang Xiao" userId="84cbe6bf7b73a37f" providerId="LiveId" clId="{9F6FE2E8-E211-43CA-BE44-5A317B32AF5E}" dt="2026-01-20T05:10:56.644" v="97" actId="478"/>
          <ac:spMkLst>
            <pc:docMk/>
            <pc:sldMk cId="2219312771" sldId="262"/>
            <ac:spMk id="2" creationId="{94DDFBF1-BEB1-49C1-1BDC-64CAE867B033}"/>
          </ac:spMkLst>
        </pc:spChg>
        <pc:spChg chg="mod">
          <ac:chgData name="Liang Xiao" userId="84cbe6bf7b73a37f" providerId="LiveId" clId="{9F6FE2E8-E211-43CA-BE44-5A317B32AF5E}" dt="2026-01-20T05:11:00.626" v="99" actId="1076"/>
          <ac:spMkLst>
            <pc:docMk/>
            <pc:sldMk cId="2219312771" sldId="262"/>
            <ac:spMk id="3" creationId="{7BBA9BF4-89B6-D068-6BFF-89C5856489E1}"/>
          </ac:spMkLst>
        </pc:spChg>
        <pc:spChg chg="add del mod">
          <ac:chgData name="Liang Xiao" userId="84cbe6bf7b73a37f" providerId="LiveId" clId="{9F6FE2E8-E211-43CA-BE44-5A317B32AF5E}" dt="2026-01-20T05:10:58.159" v="98" actId="478"/>
          <ac:spMkLst>
            <pc:docMk/>
            <pc:sldMk cId="2219312771" sldId="262"/>
            <ac:spMk id="5" creationId="{1FA85C7C-961A-139D-C9E5-CEE921E41F14}"/>
          </ac:spMkLst>
        </pc:spChg>
      </pc:sldChg>
      <pc:sldChg chg="modSp mod">
        <pc:chgData name="Liang Xiao" userId="84cbe6bf7b73a37f" providerId="LiveId" clId="{9F6FE2E8-E211-43CA-BE44-5A317B32AF5E}" dt="2026-01-20T14:34:12.450" v="300" actId="14100"/>
        <pc:sldMkLst>
          <pc:docMk/>
          <pc:sldMk cId="1927414731" sldId="263"/>
        </pc:sldMkLst>
        <pc:spChg chg="mod">
          <ac:chgData name="Liang Xiao" userId="84cbe6bf7b73a37f" providerId="LiveId" clId="{9F6FE2E8-E211-43CA-BE44-5A317B32AF5E}" dt="2026-01-20T14:34:12.450" v="300" actId="14100"/>
          <ac:spMkLst>
            <pc:docMk/>
            <pc:sldMk cId="1927414731" sldId="263"/>
            <ac:spMk id="3" creationId="{F86AE281-E96E-85D4-CAE8-E74A4309335C}"/>
          </ac:spMkLst>
        </pc:spChg>
      </pc:sldChg>
      <pc:sldChg chg="addSp delSp modSp mod">
        <pc:chgData name="Liang Xiao" userId="84cbe6bf7b73a37f" providerId="LiveId" clId="{9F6FE2E8-E211-43CA-BE44-5A317B32AF5E}" dt="2026-01-20T05:11:12.120" v="103" actId="1076"/>
        <pc:sldMkLst>
          <pc:docMk/>
          <pc:sldMk cId="2026646466" sldId="265"/>
        </pc:sldMkLst>
        <pc:spChg chg="del">
          <ac:chgData name="Liang Xiao" userId="84cbe6bf7b73a37f" providerId="LiveId" clId="{9F6FE2E8-E211-43CA-BE44-5A317B32AF5E}" dt="2026-01-20T05:11:07.116" v="101" actId="478"/>
          <ac:spMkLst>
            <pc:docMk/>
            <pc:sldMk cId="2026646466" sldId="265"/>
            <ac:spMk id="2" creationId="{C862F3C0-96D5-845B-F5A2-D38A1569247C}"/>
          </ac:spMkLst>
        </pc:spChg>
        <pc:spChg chg="mod">
          <ac:chgData name="Liang Xiao" userId="84cbe6bf7b73a37f" providerId="LiveId" clId="{9F6FE2E8-E211-43CA-BE44-5A317B32AF5E}" dt="2026-01-20T05:11:12.120" v="103" actId="1076"/>
          <ac:spMkLst>
            <pc:docMk/>
            <pc:sldMk cId="2026646466" sldId="265"/>
            <ac:spMk id="3" creationId="{D241517D-C586-A391-5998-DD91D505C367}"/>
          </ac:spMkLst>
        </pc:spChg>
        <pc:spChg chg="add del mod">
          <ac:chgData name="Liang Xiao" userId="84cbe6bf7b73a37f" providerId="LiveId" clId="{9F6FE2E8-E211-43CA-BE44-5A317B32AF5E}" dt="2026-01-20T05:11:09.094" v="102" actId="478"/>
          <ac:spMkLst>
            <pc:docMk/>
            <pc:sldMk cId="2026646466" sldId="265"/>
            <ac:spMk id="5" creationId="{15EEA006-0B97-B76E-C683-87F45D3E91E2}"/>
          </ac:spMkLst>
        </pc:spChg>
      </pc:sldChg>
      <pc:sldChg chg="modSp new mod">
        <pc:chgData name="Liang Xiao" userId="84cbe6bf7b73a37f" providerId="LiveId" clId="{9F6FE2E8-E211-43CA-BE44-5A317B32AF5E}" dt="2026-01-19T05:28:00.617" v="96"/>
        <pc:sldMkLst>
          <pc:docMk/>
          <pc:sldMk cId="4039941553" sldId="267"/>
        </pc:sldMkLst>
        <pc:spChg chg="mod">
          <ac:chgData name="Liang Xiao" userId="84cbe6bf7b73a37f" providerId="LiveId" clId="{9F6FE2E8-E211-43CA-BE44-5A317B32AF5E}" dt="2026-01-19T05:25:57.731" v="2"/>
          <ac:spMkLst>
            <pc:docMk/>
            <pc:sldMk cId="4039941553" sldId="267"/>
            <ac:spMk id="2" creationId="{7301BE9B-00F0-BB09-0E66-D9DD713E39D2}"/>
          </ac:spMkLst>
        </pc:spChg>
        <pc:spChg chg="mod">
          <ac:chgData name="Liang Xiao" userId="84cbe6bf7b73a37f" providerId="LiveId" clId="{9F6FE2E8-E211-43CA-BE44-5A317B32AF5E}" dt="2026-01-19T05:28:00.617" v="96"/>
          <ac:spMkLst>
            <pc:docMk/>
            <pc:sldMk cId="4039941553" sldId="267"/>
            <ac:spMk id="3" creationId="{54E5A084-F8E7-CD09-6C56-7C25049ED8B0}"/>
          </ac:spMkLst>
        </pc:spChg>
      </pc:sldChg>
      <pc:sldChg chg="modSp add mod">
        <pc:chgData name="Liang Xiao" userId="84cbe6bf7b73a37f" providerId="LiveId" clId="{9F6FE2E8-E211-43CA-BE44-5A317B32AF5E}" dt="2026-01-20T15:16:32.707" v="350"/>
        <pc:sldMkLst>
          <pc:docMk/>
          <pc:sldMk cId="128137866" sldId="268"/>
        </pc:sldMkLst>
        <pc:spChg chg="mod">
          <ac:chgData name="Liang Xiao" userId="84cbe6bf7b73a37f" providerId="LiveId" clId="{9F6FE2E8-E211-43CA-BE44-5A317B32AF5E}" dt="2026-01-20T05:13:00.268" v="154"/>
          <ac:spMkLst>
            <pc:docMk/>
            <pc:sldMk cId="128137866" sldId="268"/>
            <ac:spMk id="2" creationId="{4451FFAE-D574-CCED-A6CC-623820E45F15}"/>
          </ac:spMkLst>
        </pc:spChg>
        <pc:spChg chg="mod">
          <ac:chgData name="Liang Xiao" userId="84cbe6bf7b73a37f" providerId="LiveId" clId="{9F6FE2E8-E211-43CA-BE44-5A317B32AF5E}" dt="2026-01-20T15:16:32.707" v="350"/>
          <ac:spMkLst>
            <pc:docMk/>
            <pc:sldMk cId="128137866" sldId="268"/>
            <ac:spMk id="3" creationId="{5105D42D-99FB-0BDF-FCEA-3B8115E1CFF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DADB3B-56CE-0D0A-76CF-846A81633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3F9E86B-BD7C-ABFA-3ED4-1DCB6E9EA1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058BE30-987B-09DE-E57D-0CC3F46C4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9C5725F-D6B1-4D59-29E5-21D93D6A6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E9C696C-72F0-94D7-60F8-0BF8D4C8E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3034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12CE8F-F51A-90BC-522C-451E40283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F3D8B62-80A2-3DA7-6DEA-3CAEEA1C8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002ACBA-E481-C5D0-00DE-C0901EED8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19B5269-422B-4D6A-1EFB-B58849F4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1A60CA6-2661-EE22-7564-2CE9B594F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4849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6714A3A-E1DA-61D4-06AF-920F7875A0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FB66A0B-7ACB-1F08-666F-9782609C7B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352767D-4796-05FD-B8C6-9F257930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B285D7-CCD9-51B0-B96B-D054007E7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8E130EA-BC25-6BC5-F33E-691B4CFE9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754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4F7BE2-73FB-8BC7-3777-ACD6433A6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F29619A-53BB-C369-3C42-496062E83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F40518-BE01-FE48-1829-001C559C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951F54-B958-CF52-AA26-9F743DC34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1692FE-A745-B937-5EE7-F5715F6AD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302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B1BF2B-8D6F-7BC8-77E4-BE37F4FD4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D5BBB3D-F4DF-2066-F473-72F27498D7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22DD07-DEF5-997E-6B50-80E44B875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5F3EEF2-59E8-FF98-698F-6676FE138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98912BF-C90F-0128-108A-89F2D3438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5073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EFD8C4-C7B6-414B-247D-1711D2651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E43AD5B-E8EF-6CB1-DE8B-52F1A1D74F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D32A16F-2D6B-5187-7BD0-BA1D3236A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4DEB49B-56F8-96FC-D5F4-E780991AE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A9B55BE-304A-AB26-7868-4540EA3F7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661C0A9-C3CC-51FA-AC98-E479567BB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001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F8CC0C-423F-A1D8-FE87-02612A6E1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8415793-62CF-6234-4F8A-A66B70030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4DB0E81-FDA9-112C-71F6-3F3A8E756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382F6C3-0DFB-DF1F-E809-4AD4E92F9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2A06F41-F2FF-7183-DC7A-7632388C3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9366E1F-795E-E2D1-8B10-F9C0A0615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8C31787-6F4B-2746-215C-C07725EFF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50F2056-BD0E-CC8D-25B0-1B95F0DE8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980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55AD711-DEBD-ADAF-9A97-E7FCCEACF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8181F94-535C-83EB-0303-9C76CBFDC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ABE7B1C-308B-8CB2-3346-2441E85F7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7F519F4-55E0-0DC7-2189-B599CD576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2405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AA53E1E-6E9C-179A-2221-95BEB04A7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826F7E3-84B0-F7F8-EB71-CD77BB249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0CD0259-82AD-6703-B5BB-A7D3505F3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323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C5F6BF-613B-EEAA-82BD-EC6E8F9A2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1D2BE66-B8CF-B515-0CAC-AF856AC93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5CB000B-5431-CD9B-0D1B-0F64A85A8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BB09D75-2832-C26B-5BAB-9A66D41D2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648305D-BEA8-4A10-8D57-7F78274A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EB0FE41-483A-6EC9-6D0C-FA3113BC8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031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B106A1-2C2C-CB92-912B-3FDB915C4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CC0739B-4001-A280-3434-6B4F5BF0D5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C04100A-5FCF-ADA2-5892-35D418643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DCE83BF-5D01-323A-F25B-34E6D830A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9622A9B-6D54-B907-7DFB-B49A44061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6B88318-21E4-8034-7DE6-C31641D80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90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CF8E03C-EF75-9A47-FFBA-E9C559D3C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1F1CAD6-624B-94EB-3BD0-E0D961578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38AADF-FB90-C164-DC36-A8C02E489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D37148-D7FC-48A6-843E-952F9722E595}" type="datetimeFigureOut">
              <a:rPr lang="zh-CN" altLang="en-US" smtClean="0"/>
              <a:t>2026/1/21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B2087C-1DCC-633F-64A5-A1FBC822F8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B243759-37E8-17A5-42E0-5BF12C249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AC45D3-3533-42B3-8686-481F741696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7569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F56E81-3285-9615-320A-31F8F79B2C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如何加速你的代码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BE4D6CA-A65C-7E63-A968-DCE73AE326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肖良</a:t>
            </a:r>
          </a:p>
        </p:txBody>
      </p:sp>
    </p:spTree>
    <p:extLst>
      <p:ext uri="{BB962C8B-B14F-4D97-AF65-F5344CB8AC3E}">
        <p14:creationId xmlns:p14="http://schemas.microsoft.com/office/powerpoint/2010/main" val="2724042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E5FEF-4DD3-3FA4-69C6-1FE54CEF6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E28D448-F449-D39C-0A15-2739BAB31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589" y="919412"/>
            <a:ext cx="10515600" cy="5087799"/>
          </a:xfrm>
        </p:spPr>
        <p:txBody>
          <a:bodyPr>
            <a:normAutofit/>
          </a:bodyPr>
          <a:lstStyle/>
          <a:p>
            <a:r>
              <a:rPr lang="en-US" altLang="zh-CN" dirty="0"/>
              <a:t>2.</a:t>
            </a:r>
            <a:r>
              <a:rPr lang="zh-CN" altLang="en-US" dirty="0"/>
              <a:t> 编译优化（</a:t>
            </a:r>
            <a:r>
              <a:rPr lang="en-US" altLang="zh-CN" dirty="0"/>
              <a:t>JIT, C/C++/Fortran</a:t>
            </a:r>
            <a:r>
              <a:rPr lang="zh-CN" altLang="en-US" dirty="0"/>
              <a:t>）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C++</a:t>
            </a:r>
            <a:r>
              <a:rPr lang="zh-CN" altLang="en-US" dirty="0"/>
              <a:t>等编译语言。本质上是通过这些编译语言获得动态链接库，然后使用</a:t>
            </a:r>
            <a:r>
              <a:rPr lang="en-US" altLang="zh-CN" dirty="0"/>
              <a:t>Python</a:t>
            </a:r>
            <a:r>
              <a:rPr lang="zh-CN" altLang="en-US" dirty="0"/>
              <a:t>这边的接口进行对接，实现：</a:t>
            </a:r>
            <a:r>
              <a:rPr lang="en-US" altLang="zh-CN" dirty="0"/>
              <a:t>IO</a:t>
            </a:r>
            <a:r>
              <a:rPr lang="zh-CN" altLang="en-US" dirty="0"/>
              <a:t>和简单处理、绘图等操作走</a:t>
            </a:r>
            <a:r>
              <a:rPr lang="en-US" altLang="zh-CN" dirty="0"/>
              <a:t>Python</a:t>
            </a:r>
            <a:r>
              <a:rPr lang="zh-CN" altLang="en-US" dirty="0"/>
              <a:t>，核心计算走编译型语言，达到使用简单和高效的统一。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接口通常采用：</a:t>
            </a:r>
            <a:r>
              <a:rPr lang="en-US" altLang="zh-CN" dirty="0" err="1"/>
              <a:t>ctypes</a:t>
            </a:r>
            <a:r>
              <a:rPr lang="zh-CN" altLang="en-US" dirty="0"/>
              <a:t>和</a:t>
            </a:r>
            <a:r>
              <a:rPr lang="en-US" altLang="zh-CN" dirty="0" err="1"/>
              <a:t>pybind11</a:t>
            </a:r>
            <a:r>
              <a:rPr lang="zh-CN" altLang="en-US" dirty="0"/>
              <a:t>（前者仅适合小型简单任务）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70849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41219-D8C2-808F-7593-A2057925C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241517D-C586-A391-5998-DD91D505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412" y="768012"/>
            <a:ext cx="10515600" cy="5087799"/>
          </a:xfrm>
        </p:spPr>
        <p:txBody>
          <a:bodyPr>
            <a:normAutofit/>
          </a:bodyPr>
          <a:lstStyle/>
          <a:p>
            <a:r>
              <a:rPr lang="en-US" altLang="zh-CN" dirty="0"/>
              <a:t>3.</a:t>
            </a:r>
            <a:r>
              <a:rPr lang="zh-CN" altLang="en-US" dirty="0"/>
              <a:t> 硬件优化（</a:t>
            </a:r>
            <a:r>
              <a:rPr lang="en-US" altLang="zh-CN" dirty="0"/>
              <a:t>CUDA</a:t>
            </a:r>
            <a:r>
              <a:rPr lang="zh-CN" altLang="en-US" dirty="0"/>
              <a:t>）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只适用于高度并行且数据量较大的情况，因为</a:t>
            </a:r>
            <a:r>
              <a:rPr lang="en-US" altLang="zh-CN" dirty="0"/>
              <a:t>CUDA</a:t>
            </a:r>
            <a:r>
              <a:rPr lang="zh-CN" altLang="en-US" dirty="0"/>
              <a:t>迁移过程较为复杂，而且涉及到数据在内容和显存传输，数据量较小的时候甚至效率有所下降</a:t>
            </a:r>
            <a:endParaRPr lang="en-US" altLang="zh-CN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26646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F9345-B3B1-B5FA-46BC-F3B94234A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51FFAE-D574-CCED-A6CC-623820E45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第三步：检验加速效果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05D42D-99FB-0BDF-FCEA-3B8115E1C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576" y="2269946"/>
            <a:ext cx="10515600" cy="3059227"/>
          </a:xfrm>
        </p:spPr>
        <p:txBody>
          <a:bodyPr>
            <a:normAutofit/>
          </a:bodyPr>
          <a:lstStyle/>
          <a:p>
            <a:r>
              <a:rPr lang="zh-CN" altLang="en-US" dirty="0"/>
              <a:t>最简单的：</a:t>
            </a:r>
            <a:r>
              <a:rPr lang="en-US" altLang="zh-CN" dirty="0" err="1"/>
              <a:t>time.time</a:t>
            </a:r>
            <a:r>
              <a:rPr lang="en-US" altLang="zh-CN" dirty="0"/>
              <a:t>()</a:t>
            </a:r>
            <a:r>
              <a:rPr lang="zh-CN" altLang="en-US" dirty="0"/>
              <a:t>大法和</a:t>
            </a:r>
            <a:r>
              <a:rPr lang="en-US" altLang="zh-CN" dirty="0"/>
              <a:t>top</a:t>
            </a:r>
            <a:r>
              <a:rPr lang="zh-CN" altLang="en-US" dirty="0"/>
              <a:t>与</a:t>
            </a:r>
            <a:r>
              <a:rPr lang="en-US" altLang="zh-CN" dirty="0" err="1"/>
              <a:t>htop</a:t>
            </a:r>
            <a:r>
              <a:rPr lang="zh-CN" altLang="en-US" dirty="0"/>
              <a:t>大法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利用</a:t>
            </a:r>
            <a:r>
              <a:rPr lang="en-US" altLang="zh-CN" dirty="0" err="1"/>
              <a:t>ipython</a:t>
            </a:r>
            <a:r>
              <a:rPr lang="zh-CN" altLang="en-US" dirty="0"/>
              <a:t>的</a:t>
            </a:r>
            <a:r>
              <a:rPr lang="en-US" altLang="zh-CN" dirty="0"/>
              <a:t>%%</a:t>
            </a:r>
            <a:r>
              <a:rPr lang="en-US" altLang="zh-CN" dirty="0" err="1"/>
              <a:t>timeit</a:t>
            </a:r>
            <a:r>
              <a:rPr lang="zh-CN" altLang="en-US" dirty="0"/>
              <a:t>机制做统计分析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较专业操作：如</a:t>
            </a:r>
            <a:r>
              <a:rPr lang="en-US" altLang="zh-CN" dirty="0" err="1"/>
              <a:t>cProfile</a:t>
            </a:r>
            <a:r>
              <a:rPr lang="en-US" altLang="zh-CN" dirty="0"/>
              <a:t>, </a:t>
            </a:r>
            <a:r>
              <a:rPr lang="en-US" altLang="zh-CN" dirty="0" err="1"/>
              <a:t>py</a:t>
            </a:r>
            <a:r>
              <a:rPr lang="en-US" altLang="zh-CN" dirty="0"/>
              <a:t>-spy</a:t>
            </a:r>
            <a:r>
              <a:rPr lang="zh-CN" altLang="en-US" dirty="0"/>
              <a:t>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8137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6069A0B4-829E-2BC3-88AD-BC3FE0E726C0}"/>
              </a:ext>
            </a:extLst>
          </p:cNvPr>
          <p:cNvSpPr/>
          <p:nvPr/>
        </p:nvSpPr>
        <p:spPr>
          <a:xfrm>
            <a:off x="3202612" y="2967335"/>
            <a:ext cx="57867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Thanks for listening</a:t>
            </a:r>
            <a:endParaRPr lang="zh-CN" alt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08614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01BE9B-00F0-BB09-0E66-D9DD713E3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4E5A084-F8E7-CD09-6C56-7C25049ED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第一步：分析性能瓶颈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第二步：选择加速策略（向量化、并行、编译、硬件</a:t>
            </a:r>
            <a:r>
              <a:rPr lang="en-US" altLang="zh-CN" dirty="0"/>
              <a:t>…</a:t>
            </a:r>
            <a:r>
              <a:rPr lang="zh-CN" altLang="en-US" dirty="0"/>
              <a:t>）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第三步：检验加速效果</a:t>
            </a:r>
          </a:p>
        </p:txBody>
      </p:sp>
    </p:spTree>
    <p:extLst>
      <p:ext uri="{BB962C8B-B14F-4D97-AF65-F5344CB8AC3E}">
        <p14:creationId xmlns:p14="http://schemas.microsoft.com/office/powerpoint/2010/main" val="4039941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B8062F-1FE2-190C-F94C-CAA57EBA6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第一步：分析性能瓶颈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0325FD4-3534-28C9-2410-E638BB018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/>
              <a:t>IO</a:t>
            </a:r>
            <a:r>
              <a:rPr lang="zh-CN" altLang="en-US" dirty="0"/>
              <a:t>密集型？（参考案例：多文件读写）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计算密集型？（参考案例：暗物质晕目录空间分块）</a:t>
            </a:r>
          </a:p>
        </p:txBody>
      </p:sp>
    </p:spTree>
    <p:extLst>
      <p:ext uri="{BB962C8B-B14F-4D97-AF65-F5344CB8AC3E}">
        <p14:creationId xmlns:p14="http://schemas.microsoft.com/office/powerpoint/2010/main" val="531179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7F6D1-D2AB-37C9-C53F-B94B7678D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6E718C-080E-3BD2-BB03-3E5279E31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第二步：选择加速策略（由易到难）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86AE281-E96E-85D4-CAE8-E74A43093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495320"/>
          </a:xfrm>
        </p:spPr>
        <p:txBody>
          <a:bodyPr>
            <a:normAutofit/>
          </a:bodyPr>
          <a:lstStyle/>
          <a:p>
            <a:r>
              <a:rPr lang="en-US" altLang="zh-CN" dirty="0"/>
              <a:t>0.</a:t>
            </a:r>
            <a:r>
              <a:rPr lang="zh-CN" altLang="en-US" dirty="0"/>
              <a:t> 向量化（</a:t>
            </a:r>
            <a:r>
              <a:rPr lang="en-US" altLang="zh-CN" dirty="0" err="1"/>
              <a:t>numpy</a:t>
            </a:r>
            <a:r>
              <a:rPr lang="zh-CN" altLang="en-US" dirty="0"/>
              <a:t>）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基础向量化：少用</a:t>
            </a:r>
            <a:r>
              <a:rPr lang="en-US" altLang="zh-CN" dirty="0"/>
              <a:t>for</a:t>
            </a:r>
            <a:r>
              <a:rPr lang="zh-CN" altLang="en-US" dirty="0"/>
              <a:t>多用</a:t>
            </a:r>
            <a:r>
              <a:rPr lang="en-US" altLang="zh-CN" dirty="0" err="1"/>
              <a:t>numpy</a:t>
            </a:r>
            <a:r>
              <a:rPr lang="zh-CN" altLang="en-US" dirty="0"/>
              <a:t>数组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进阶向量化：使用</a:t>
            </a:r>
            <a:r>
              <a:rPr lang="en-US" altLang="zh-CN" dirty="0" err="1"/>
              <a:t>numpy</a:t>
            </a:r>
            <a:r>
              <a:rPr lang="zh-CN" altLang="en-US" dirty="0"/>
              <a:t>内置函数处理复杂流程，如</a:t>
            </a:r>
            <a:r>
              <a:rPr lang="en-US" altLang="zh-CN" dirty="0" err="1"/>
              <a:t>np.select</a:t>
            </a:r>
            <a:r>
              <a:rPr lang="zh-CN" altLang="en-US" dirty="0"/>
              <a:t>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27414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4768A08-EB4F-B2F0-14AC-9858AEF0A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640" y="739467"/>
            <a:ext cx="10515600" cy="5087799"/>
          </a:xfrm>
        </p:spPr>
        <p:txBody>
          <a:bodyPr>
            <a:normAutofit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 并行优化（多线程或者多进程）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进程（</a:t>
            </a:r>
            <a:r>
              <a:rPr lang="en-US" altLang="zh-CN" dirty="0"/>
              <a:t>Process</a:t>
            </a:r>
            <a:r>
              <a:rPr lang="zh-CN" altLang="en-US" dirty="0"/>
              <a:t>）：程序执行时的一个实例，即它是程序已经执行到课中程度的数据结构的汇集。从内核的观点看，进程的目的就是担当分配系统资源（</a:t>
            </a:r>
            <a:r>
              <a:rPr lang="en-US" altLang="zh-CN" dirty="0"/>
              <a:t>CPU</a:t>
            </a:r>
            <a:r>
              <a:rPr lang="zh-CN" altLang="en-US" dirty="0"/>
              <a:t>时间、内存等）的基本单位。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线程（</a:t>
            </a:r>
            <a:r>
              <a:rPr lang="en-US" altLang="zh-CN" dirty="0"/>
              <a:t>Thread</a:t>
            </a:r>
            <a:r>
              <a:rPr lang="zh-CN" altLang="en-US" dirty="0"/>
              <a:t>）：</a:t>
            </a:r>
            <a:r>
              <a:rPr lang="en-US" altLang="zh-CN" dirty="0"/>
              <a:t>CPU</a:t>
            </a:r>
            <a:r>
              <a:rPr lang="zh-CN" altLang="en-US" dirty="0"/>
              <a:t>调度的最小单位</a:t>
            </a:r>
            <a:r>
              <a:rPr lang="en-US" altLang="zh-CN" dirty="0"/>
              <a:t>(</a:t>
            </a:r>
            <a:r>
              <a:rPr lang="zh-CN" altLang="en-US" dirty="0"/>
              <a:t>程序执行流的最小单元</a:t>
            </a:r>
            <a:r>
              <a:rPr lang="en-US" altLang="zh-CN" dirty="0"/>
              <a:t>)</a:t>
            </a:r>
            <a:r>
              <a:rPr lang="zh-CN" altLang="en-US" dirty="0"/>
              <a:t>，它被包含在进程之中，是进程中的实际运作单元。一条线程是进程中一个单一顺序的控制流，一个进程中可以并发多个线程，每条线程并行执行不同的任务。</a:t>
            </a:r>
          </a:p>
        </p:txBody>
      </p:sp>
    </p:spTree>
    <p:extLst>
      <p:ext uri="{BB962C8B-B14F-4D97-AF65-F5344CB8AC3E}">
        <p14:creationId xmlns:p14="http://schemas.microsoft.com/office/powerpoint/2010/main" val="1140121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6B45B-CED7-9732-8C1B-6F1AC0B47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EA5A5E-7DF0-1983-7AD6-4240FC6D7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442" y="885100"/>
            <a:ext cx="10515600" cy="5087799"/>
          </a:xfrm>
        </p:spPr>
        <p:txBody>
          <a:bodyPr>
            <a:normAutofit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 并行优化（多线程或者多进程）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最为简单的加速方式。对于由于数据量过大导致的任务帮助较大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适用于：</a:t>
            </a:r>
            <a:r>
              <a:rPr lang="en-US" altLang="zh-CN" dirty="0"/>
              <a:t>IO</a:t>
            </a:r>
            <a:r>
              <a:rPr lang="zh-CN" altLang="en-US" dirty="0"/>
              <a:t>密集型、计算密集型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基本技术：</a:t>
            </a:r>
            <a:r>
              <a:rPr lang="en-US" altLang="zh-CN" dirty="0"/>
              <a:t>thread</a:t>
            </a:r>
            <a:r>
              <a:rPr lang="zh-CN" altLang="en-US" dirty="0"/>
              <a:t>库、</a:t>
            </a:r>
            <a:r>
              <a:rPr lang="en-US" altLang="zh-CN" dirty="0" err="1"/>
              <a:t>ThreadPoolExecutor</a:t>
            </a:r>
            <a:r>
              <a:rPr lang="zh-CN" altLang="en-US" dirty="0"/>
              <a:t>、</a:t>
            </a:r>
            <a:r>
              <a:rPr lang="en-US" altLang="zh-CN" dirty="0"/>
              <a:t>OpenMP</a:t>
            </a:r>
            <a:r>
              <a:rPr lang="zh-CN" altLang="en-US" dirty="0"/>
              <a:t>、</a:t>
            </a:r>
            <a:r>
              <a:rPr lang="en-US" altLang="zh-CN" dirty="0" err="1"/>
              <a:t>Multiprocess</a:t>
            </a:r>
            <a:r>
              <a:rPr lang="zh-CN" altLang="en-US" dirty="0"/>
              <a:t>、</a:t>
            </a:r>
            <a:r>
              <a:rPr lang="en-US" altLang="zh-CN" dirty="0" err="1"/>
              <a:t>MPI</a:t>
            </a:r>
            <a:r>
              <a:rPr lang="en-US" altLang="zh-CN" dirty="0"/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2344027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EB466-9145-923F-419F-A3F7051A2F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A8B14F6-D2EB-590F-4B2D-886A8FCF9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442" y="885100"/>
            <a:ext cx="10515600" cy="5087799"/>
          </a:xfrm>
        </p:spPr>
        <p:txBody>
          <a:bodyPr>
            <a:normAutofit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 并行优化（多线程或者多进程）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Python</a:t>
            </a:r>
            <a:r>
              <a:rPr lang="zh-CN" altLang="en-US" dirty="0"/>
              <a:t>与</a:t>
            </a:r>
            <a:r>
              <a:rPr lang="en-US" altLang="zh-CN" dirty="0"/>
              <a:t>GIL</a:t>
            </a:r>
            <a:r>
              <a:rPr lang="zh-CN" altLang="en-US" dirty="0"/>
              <a:t>（</a:t>
            </a:r>
            <a:r>
              <a:rPr lang="en-US" altLang="zh-CN" dirty="0"/>
              <a:t>Global Interpreter Lock</a:t>
            </a:r>
            <a:r>
              <a:rPr lang="zh-CN" altLang="en-US" dirty="0"/>
              <a:t>）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一般情况下</a:t>
            </a:r>
            <a:r>
              <a:rPr lang="en-US" altLang="zh-CN" dirty="0"/>
              <a:t>Python</a:t>
            </a:r>
            <a:r>
              <a:rPr lang="zh-CN" altLang="en-US" dirty="0"/>
              <a:t>不支持多线程，但以下情况可以：</a:t>
            </a:r>
            <a:endParaRPr lang="en-US" altLang="zh-CN" dirty="0"/>
          </a:p>
          <a:p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r>
              <a:rPr lang="en-US" altLang="zh-CN" dirty="0"/>
              <a:t>IO</a:t>
            </a:r>
            <a:r>
              <a:rPr lang="zh-CN" altLang="en-US" dirty="0"/>
              <a:t>并行</a:t>
            </a:r>
            <a:endParaRPr lang="en-US" altLang="zh-CN" dirty="0"/>
          </a:p>
          <a:p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）调用了底层是</a:t>
            </a:r>
            <a:r>
              <a:rPr lang="en-US" altLang="zh-CN" dirty="0"/>
              <a:t>C++/Fortran</a:t>
            </a:r>
            <a:r>
              <a:rPr lang="zh-CN" altLang="en-US" dirty="0"/>
              <a:t>等编译语言且明确释放了</a:t>
            </a:r>
            <a:r>
              <a:rPr lang="en-US" altLang="zh-CN" dirty="0"/>
              <a:t>GIL</a:t>
            </a:r>
            <a:r>
              <a:rPr lang="zh-CN" altLang="en-US" dirty="0"/>
              <a:t>的库，如</a:t>
            </a:r>
            <a:r>
              <a:rPr lang="en-US" altLang="zh-CN" dirty="0" err="1"/>
              <a:t>numpy</a:t>
            </a:r>
            <a:r>
              <a:rPr lang="en-US" altLang="zh-CN" dirty="0"/>
              <a:t>, </a:t>
            </a:r>
            <a:r>
              <a:rPr lang="en-US" altLang="zh-CN" dirty="0" err="1"/>
              <a:t>scipy</a:t>
            </a:r>
            <a:r>
              <a:rPr lang="en-US" altLang="zh-CN" dirty="0"/>
              <a:t>, panda</a:t>
            </a:r>
            <a:r>
              <a:rPr lang="zh-CN" altLang="en-US" dirty="0"/>
              <a:t>等</a:t>
            </a:r>
            <a:endParaRPr lang="en-US" altLang="zh-CN" dirty="0"/>
          </a:p>
          <a:p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）使用</a:t>
            </a:r>
            <a:r>
              <a:rPr lang="en-US" altLang="zh-CN" dirty="0" err="1"/>
              <a:t>numba</a:t>
            </a:r>
            <a:r>
              <a:rPr lang="zh-CN" altLang="en-US" dirty="0"/>
              <a:t>的</a:t>
            </a:r>
            <a:r>
              <a:rPr lang="en-US" altLang="zh-CN" dirty="0" err="1"/>
              <a:t>njit</a:t>
            </a:r>
            <a:r>
              <a:rPr lang="zh-CN" altLang="en-US" dirty="0"/>
              <a:t>技术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47287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B7128-1B26-B020-B2EF-2E291D224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28D7B0-C4BB-7DAC-D685-B759D5DF5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442" y="885100"/>
            <a:ext cx="10515600" cy="5087799"/>
          </a:xfrm>
        </p:spPr>
        <p:txBody>
          <a:bodyPr>
            <a:normAutofit/>
          </a:bodyPr>
          <a:lstStyle/>
          <a:p>
            <a:r>
              <a:rPr lang="en-US" altLang="zh-CN" dirty="0"/>
              <a:t>1.</a:t>
            </a:r>
            <a:r>
              <a:rPr lang="zh-CN" altLang="en-US" dirty="0"/>
              <a:t> 并行优化（多线程或者多进程）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 err="1"/>
              <a:t>Multiprocess</a:t>
            </a:r>
            <a:r>
              <a:rPr lang="zh-CN" altLang="en-US" dirty="0"/>
              <a:t>和</a:t>
            </a:r>
            <a:r>
              <a:rPr lang="en-US" altLang="zh-CN" dirty="0" err="1"/>
              <a:t>MPI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前者在</a:t>
            </a:r>
            <a:r>
              <a:rPr lang="en-US" altLang="zh-CN" dirty="0"/>
              <a:t>Linux</a:t>
            </a:r>
            <a:r>
              <a:rPr lang="zh-CN" altLang="en-US" dirty="0"/>
              <a:t>下基于进程</a:t>
            </a:r>
            <a:r>
              <a:rPr lang="en-US" altLang="zh-CN" dirty="0"/>
              <a:t>Fork</a:t>
            </a:r>
            <a:r>
              <a:rPr lang="zh-CN" altLang="en-US" dirty="0"/>
              <a:t>，即主进程执行到需要并行的时候通过复制产生子进程；后者在程序开始时便产生多个独立进程，需要有</a:t>
            </a:r>
            <a:r>
              <a:rPr lang="en-US" altLang="zh-CN" dirty="0" err="1"/>
              <a:t>MPI</a:t>
            </a:r>
            <a:r>
              <a:rPr lang="zh-CN" altLang="en-US" dirty="0"/>
              <a:t>环境支持（注意和多线程的配合的一些“坑”，还有</a:t>
            </a:r>
            <a:r>
              <a:rPr lang="en-US" altLang="zh-CN" dirty="0" err="1"/>
              <a:t>slurm</a:t>
            </a:r>
            <a:r>
              <a:rPr lang="zh-CN" altLang="en-US" dirty="0"/>
              <a:t>的一些配置差异）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02839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C0DB4-F0C0-D94C-9C09-9828A79C0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BA9BF4-89B6-D068-6BFF-89C585648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672" y="885100"/>
            <a:ext cx="10515600" cy="5087799"/>
          </a:xfrm>
        </p:spPr>
        <p:txBody>
          <a:bodyPr>
            <a:normAutofit/>
          </a:bodyPr>
          <a:lstStyle/>
          <a:p>
            <a:r>
              <a:rPr lang="en-US" altLang="zh-CN" dirty="0"/>
              <a:t>2.</a:t>
            </a:r>
            <a:r>
              <a:rPr lang="zh-CN" altLang="en-US" dirty="0"/>
              <a:t> 编译优化（</a:t>
            </a:r>
            <a:r>
              <a:rPr lang="en-US" altLang="zh-CN" dirty="0"/>
              <a:t>JIT, C/C++/Fortran</a:t>
            </a:r>
            <a:r>
              <a:rPr lang="zh-CN" altLang="en-US" dirty="0"/>
              <a:t>）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JIT</a:t>
            </a:r>
            <a:r>
              <a:rPr lang="zh-CN" altLang="en-US" dirty="0">
                <a:sym typeface="Wingdings" panose="05000000000000000000" pitchFamily="2" charset="2"/>
              </a:rPr>
              <a:t>（</a:t>
            </a:r>
            <a:r>
              <a:rPr lang="en-US" altLang="zh-CN" dirty="0">
                <a:sym typeface="Wingdings" panose="05000000000000000000" pitchFamily="2" charset="2"/>
              </a:rPr>
              <a:t>Just In Time</a:t>
            </a:r>
            <a:r>
              <a:rPr lang="zh-CN" altLang="en-US" dirty="0">
                <a:sym typeface="Wingdings" panose="05000000000000000000" pitchFamily="2" charset="2"/>
              </a:rPr>
              <a:t>）：即时编译技术，主要由</a:t>
            </a:r>
            <a:r>
              <a:rPr lang="en-US" altLang="zh-CN" dirty="0" err="1">
                <a:sym typeface="Wingdings" panose="05000000000000000000" pitchFamily="2" charset="2"/>
              </a:rPr>
              <a:t>numba</a:t>
            </a:r>
            <a:r>
              <a:rPr lang="zh-CN" altLang="en-US" dirty="0">
                <a:sym typeface="Wingdings" panose="05000000000000000000" pitchFamily="2" charset="2"/>
              </a:rPr>
              <a:t>提供（</a:t>
            </a:r>
            <a:r>
              <a:rPr lang="en-US" altLang="zh-CN" dirty="0">
                <a:sym typeface="Wingdings" panose="05000000000000000000" pitchFamily="2" charset="2"/>
              </a:rPr>
              <a:t>Python</a:t>
            </a:r>
            <a:r>
              <a:rPr lang="zh-CN" altLang="en-US" dirty="0">
                <a:sym typeface="Wingdings" panose="05000000000000000000" pitchFamily="2" charset="2"/>
              </a:rPr>
              <a:t>这边）。和</a:t>
            </a:r>
            <a:r>
              <a:rPr lang="en-US" altLang="zh-CN" dirty="0">
                <a:sym typeface="Wingdings" panose="05000000000000000000" pitchFamily="2" charset="2"/>
              </a:rPr>
              <a:t>Python</a:t>
            </a:r>
            <a:r>
              <a:rPr lang="zh-CN" altLang="en-US" dirty="0">
                <a:sym typeface="Wingdings" panose="05000000000000000000" pitchFamily="2" charset="2"/>
              </a:rPr>
              <a:t>高度与运行时绑定的特性吻合，支持不少</a:t>
            </a:r>
            <a:r>
              <a:rPr lang="en-US" altLang="zh-CN" dirty="0" err="1">
                <a:sym typeface="Wingdings" panose="05000000000000000000" pitchFamily="2" charset="2"/>
              </a:rPr>
              <a:t>numpy</a:t>
            </a:r>
            <a:r>
              <a:rPr lang="zh-CN" altLang="en-US" dirty="0">
                <a:sym typeface="Wingdings" panose="05000000000000000000" pitchFamily="2" charset="2"/>
              </a:rPr>
              <a:t>特性，缺点是首次需要编译，以及不少</a:t>
            </a:r>
            <a:r>
              <a:rPr lang="en-US" altLang="zh-CN" dirty="0">
                <a:sym typeface="Wingdings" panose="05000000000000000000" pitchFamily="2" charset="2"/>
              </a:rPr>
              <a:t>Python</a:t>
            </a:r>
            <a:r>
              <a:rPr lang="zh-CN" altLang="en-US" dirty="0">
                <a:sym typeface="Wingdings" panose="05000000000000000000" pitchFamily="2" charset="2"/>
              </a:rPr>
              <a:t>和</a:t>
            </a:r>
            <a:r>
              <a:rPr lang="en-US" altLang="zh-CN" dirty="0" err="1">
                <a:sym typeface="Wingdings" panose="05000000000000000000" pitchFamily="2" charset="2"/>
              </a:rPr>
              <a:t>numpy</a:t>
            </a:r>
            <a:r>
              <a:rPr lang="zh-CN" altLang="en-US" dirty="0">
                <a:sym typeface="Wingdings" panose="05000000000000000000" pitchFamily="2" charset="2"/>
              </a:rPr>
              <a:t>特性并不支持，报错信息看起来比较费劲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19312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默认主题字体">
      <a:majorFont>
        <a:latin typeface="Calibri"/>
        <a:ea typeface="更纱黑体 UI SC"/>
        <a:cs typeface=""/>
      </a:majorFont>
      <a:minorFont>
        <a:latin typeface="Calibri"/>
        <a:ea typeface="更纱黑体 UI S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671</Words>
  <Application>Microsoft Office PowerPoint</Application>
  <PresentationFormat>宽屏</PresentationFormat>
  <Paragraphs>72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主题​​</vt:lpstr>
      <vt:lpstr>如何加速你的代码</vt:lpstr>
      <vt:lpstr>目录</vt:lpstr>
      <vt:lpstr>第一步：分析性能瓶颈</vt:lpstr>
      <vt:lpstr>第二步：选择加速策略（由易到难）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第三步：检验加速效果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Liang Xiao</dc:creator>
  <cp:lastModifiedBy>Liang Xiao</cp:lastModifiedBy>
  <cp:revision>1</cp:revision>
  <dcterms:created xsi:type="dcterms:W3CDTF">2026-01-02T03:26:21Z</dcterms:created>
  <dcterms:modified xsi:type="dcterms:W3CDTF">2026-01-21T01:01:48Z</dcterms:modified>
</cp:coreProperties>
</file>